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5240000" cy="15240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9128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9128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9128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9128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9128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9128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9128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9128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912812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8" name="Shape 1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el &amp;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E5E5E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/>
          <p:nvPr>
            <p:ph type="title"/>
          </p:nvPr>
        </p:nvSpPr>
        <p:spPr>
          <a:xfrm>
            <a:off x="3327796" y="4963417"/>
            <a:ext cx="8584408" cy="270867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671" tIns="41671" rIns="41671" bIns="41671" anchor="b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" name="Textebene 1…"/>
          <p:cNvSpPr txBox="1"/>
          <p:nvPr>
            <p:ph type="body" idx="1"/>
          </p:nvPr>
        </p:nvSpPr>
        <p:spPr>
          <a:xfrm>
            <a:off x="3327796" y="7755433"/>
            <a:ext cx="8584408" cy="9272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1671" tIns="41671" rIns="41671" bIns="41671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 txBox="1"/>
          <p:nvPr>
            <p:ph type="sldNum" sz="quarter" idx="2"/>
          </p:nvPr>
        </p:nvSpPr>
        <p:spPr>
          <a:xfrm>
            <a:off x="7413853" y="11245453"/>
            <a:ext cx="406738" cy="418140"/>
          </a:xfrm>
          <a:prstGeom prst="rect">
            <a:avLst/>
          </a:prstGeom>
          <a:ln w="3175">
            <a:miter lim="400000"/>
          </a:ln>
        </p:spPr>
        <p:txBody>
          <a:bodyPr wrap="none" lIns="41671" tIns="41671" rIns="41671" bIns="41671">
            <a:spAutoFit/>
          </a:bodyPr>
          <a:lstStyle>
            <a:lvl1pPr>
              <a:defRPr b="0" sz="2200"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</p:sldLayoutIdLst>
  <p:transition xmlns:p14="http://schemas.microsoft.com/office/powerpoint/2010/main" spd="med" advClick="1"/>
  <p:txStyles>
    <p:titleStyle>
      <a:lvl1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912812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1pPr>
      <a:lvl2pPr marL="0" marR="0" indent="228600" algn="ctr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2pPr>
      <a:lvl3pPr marL="0" marR="0" indent="457200" algn="ctr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3pPr>
      <a:lvl4pPr marL="0" marR="0" indent="685800" algn="ctr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4pPr>
      <a:lvl5pPr marL="0" marR="0" indent="914400" algn="ctr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5pPr>
      <a:lvl6pPr marL="0" marR="0" indent="1143000" algn="ctr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6pPr>
      <a:lvl7pPr marL="0" marR="0" indent="1371600" algn="ctr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7pPr>
      <a:lvl8pPr marL="0" marR="0" indent="1600200" algn="ctr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8pPr>
      <a:lvl9pPr marL="0" marR="0" indent="1828800" algn="ctr" defTabSz="912812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Helvetica Neue Thin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5523"/>
            <a:ext cx="15240000" cy="8966201"/>
          </a:xfrm>
          <a:prstGeom prst="rect">
            <a:avLst/>
          </a:prstGeom>
          <a:ln w="3175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1671" tIns="41671" rIns="41671" bIns="41671" numCol="1" spcCol="38100" rtlCol="0" anchor="ctr" upright="0">
        <a:spAutoFit/>
      </a:bodyPr>
      <a:lstStyle>
        <a:defPPr marL="0" marR="0" indent="0" algn="ctr" defTabSz="9128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1671" tIns="41671" rIns="41671" bIns="41671" numCol="1" spcCol="38100" rtlCol="0" anchor="ctr" upright="0">
        <a:spAutoFit/>
      </a:bodyPr>
      <a:lstStyle>
        <a:defPPr marL="0" marR="0" indent="0" algn="ctr" defTabSz="9128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1671" tIns="41671" rIns="41671" bIns="41671" numCol="1" spcCol="38100" rtlCol="0" anchor="ctr" upright="0">
        <a:spAutoFit/>
      </a:bodyPr>
      <a:lstStyle>
        <a:defPPr marL="0" marR="0" indent="0" algn="ctr" defTabSz="9128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41671" tIns="41671" rIns="41671" bIns="41671" numCol="1" spcCol="38100" rtlCol="0" anchor="ctr" upright="0">
        <a:spAutoFit/>
      </a:bodyPr>
      <a:lstStyle>
        <a:defPPr marL="0" marR="0" indent="0" algn="ctr" defTabSz="912812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