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</p:sldIdLst>
  <p:sldSz cx="15240000" cy="15240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91281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1pPr>
    <a:lvl2pPr marL="0" marR="0" indent="228600" algn="ctr" defTabSz="91281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2pPr>
    <a:lvl3pPr marL="0" marR="0" indent="457200" algn="ctr" defTabSz="91281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3pPr>
    <a:lvl4pPr marL="0" marR="0" indent="685800" algn="ctr" defTabSz="91281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4pPr>
    <a:lvl5pPr marL="0" marR="0" indent="914400" algn="ctr" defTabSz="91281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5pPr>
    <a:lvl6pPr marL="0" marR="0" indent="1143000" algn="ctr" defTabSz="91281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6pPr>
    <a:lvl7pPr marL="0" marR="0" indent="1371600" algn="ctr" defTabSz="91281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7pPr>
    <a:lvl8pPr marL="0" marR="0" indent="1600200" algn="ctr" defTabSz="91281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8pPr>
    <a:lvl9pPr marL="0" marR="0" indent="1828800" algn="ctr" defTabSz="91281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4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3175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3175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3175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3175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3175" cap="flat">
              <a:noFill/>
              <a:miter lim="400000"/>
            </a:ln>
          </a:bottom>
          <a:insideH>
            <a:ln w="3175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B8B8B8"/>
              </a:solidFill>
              <a:prstDash val="solid"/>
              <a:miter lim="400000"/>
            </a:ln>
          </a:left>
          <a:right>
            <a:ln w="3175" cap="flat">
              <a:solidFill>
                <a:srgbClr val="B8B8B8"/>
              </a:solidFill>
              <a:prstDash val="solid"/>
              <a:miter lim="400000"/>
            </a:ln>
          </a:right>
          <a:top>
            <a:ln w="3175" cap="flat">
              <a:solidFill>
                <a:srgbClr val="B8B8B8"/>
              </a:solidFill>
              <a:prstDash val="solid"/>
              <a:miter lim="400000"/>
            </a:ln>
          </a:top>
          <a:bottom>
            <a:ln w="3175" cap="flat">
              <a:solidFill>
                <a:srgbClr val="B8B8B8"/>
              </a:solidFill>
              <a:prstDash val="solid"/>
              <a:miter lim="400000"/>
            </a:ln>
          </a:bottom>
          <a:insideH>
            <a:ln w="3175" cap="flat">
              <a:solidFill>
                <a:srgbClr val="B8B8B8"/>
              </a:solidFill>
              <a:prstDash val="solid"/>
              <a:miter lim="400000"/>
            </a:ln>
          </a:insideH>
          <a:insideV>
            <a:ln w="3175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E1E0DA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606060"/>
              </a:solidFill>
              <a:prstDash val="solid"/>
              <a:miter lim="400000"/>
            </a:ln>
          </a:left>
          <a:right>
            <a:ln w="3175" cap="flat">
              <a:solidFill>
                <a:srgbClr val="606060"/>
              </a:solidFill>
              <a:prstDash val="solid"/>
              <a:miter lim="400000"/>
            </a:ln>
          </a:right>
          <a:top>
            <a:ln w="3175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606060"/>
              </a:solidFill>
              <a:prstDash val="solid"/>
              <a:miter lim="400000"/>
            </a:ln>
          </a:insideH>
          <a:insideV>
            <a:ln w="3175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606060"/>
              </a:solidFill>
              <a:prstDash val="solid"/>
              <a:miter lim="400000"/>
            </a:ln>
          </a:left>
          <a:right>
            <a:ln w="3175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606060"/>
              </a:solidFill>
              <a:prstDash val="solid"/>
              <a:miter lim="400000"/>
            </a:ln>
          </a:insideH>
          <a:insideV>
            <a:ln w="3175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929292"/>
              </a:solidFill>
              <a:prstDash val="solid"/>
              <a:miter lim="400000"/>
            </a:ln>
          </a:left>
          <a:right>
            <a:ln w="3175" cap="flat">
              <a:solidFill>
                <a:srgbClr val="929292"/>
              </a:solidFill>
              <a:prstDash val="solid"/>
              <a:miter lim="400000"/>
            </a:ln>
          </a:right>
          <a:top>
            <a:ln w="3175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929292"/>
              </a:solidFill>
              <a:prstDash val="solid"/>
              <a:miter lim="400000"/>
            </a:ln>
          </a:insideH>
          <a:insideV>
            <a:ln w="3175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Light"/>
          <a:ea typeface="Helvetica Neue Light"/>
          <a:cs typeface="Helvetica Neue Light"/>
        </a:font>
        <a:srgbClr val="000000"/>
      </a:tcTxStyle>
      <a:tcStyle>
        <a:tcBdr>
          <a:left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 b="def" i="def"/>
      <a:tcStyle>
        <a:tcBdr/>
        <a:fill>
          <a:solidFill>
            <a:srgbClr val="EDEADD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DADBDA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 b="def" i="def"/>
      <a:tcStyle>
        <a:tcBdr/>
        <a:fill>
          <a:solidFill>
            <a:srgbClr val="9A9AA5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3175" cap="flat">
              <a:solidFill>
                <a:srgbClr val="000000"/>
              </a:solidFill>
              <a:prstDash val="solid"/>
              <a:miter lim="400000"/>
            </a:ln>
          </a:right>
          <a:top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3175" cap="flat">
              <a:solidFill>
                <a:srgbClr val="000000"/>
              </a:solidFill>
              <a:prstDash val="solid"/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
</file>

<file path=ppt/media/image1.tif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8" name="Shape 18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el &amp; Unter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liennumm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E5E5E5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text"/>
          <p:cNvSpPr txBox="1"/>
          <p:nvPr>
            <p:ph type="title"/>
          </p:nvPr>
        </p:nvSpPr>
        <p:spPr>
          <a:xfrm>
            <a:off x="3327796" y="4963417"/>
            <a:ext cx="8584408" cy="2708673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1671" tIns="41671" rIns="41671" bIns="41671" anchor="b">
            <a:normAutofit fontScale="100000" lnSpcReduction="0"/>
          </a:bodyPr>
          <a:lstStyle/>
          <a:p>
            <a:pPr/>
            <a:r>
              <a:t>Titeltext</a:t>
            </a:r>
          </a:p>
        </p:txBody>
      </p:sp>
      <p:sp>
        <p:nvSpPr>
          <p:cNvPr id="3" name="Textebene 1…"/>
          <p:cNvSpPr txBox="1"/>
          <p:nvPr>
            <p:ph type="body" idx="1"/>
          </p:nvPr>
        </p:nvSpPr>
        <p:spPr>
          <a:xfrm>
            <a:off x="3327796" y="7755433"/>
            <a:ext cx="8584408" cy="927200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1671" tIns="41671" rIns="41671" bIns="41671">
            <a:normAutofit fontScale="100000" lnSpcReduction="0"/>
          </a:bodyPr>
          <a:lstStyle/>
          <a:p>
            <a:pPr/>
            <a:r>
              <a:t>Textebene 1</a:t>
            </a:r>
          </a:p>
          <a:p>
            <a:pPr lvl="1"/>
            <a:r>
              <a:t>Textebene 2</a:t>
            </a:r>
          </a:p>
          <a:p>
            <a:pPr lvl="2"/>
            <a:r>
              <a:t>Textebene 3</a:t>
            </a:r>
          </a:p>
          <a:p>
            <a:pPr lvl="3"/>
            <a:r>
              <a:t>Textebene 4</a:t>
            </a:r>
          </a:p>
          <a:p>
            <a:pPr lvl="4"/>
            <a:r>
              <a:t>Textebene 5</a:t>
            </a:r>
          </a:p>
        </p:txBody>
      </p:sp>
      <p:sp>
        <p:nvSpPr>
          <p:cNvPr id="4" name="Foliennummer"/>
          <p:cNvSpPr txBox="1"/>
          <p:nvPr>
            <p:ph type="sldNum" sz="quarter" idx="2"/>
          </p:nvPr>
        </p:nvSpPr>
        <p:spPr>
          <a:xfrm>
            <a:off x="7413853" y="11245453"/>
            <a:ext cx="406738" cy="418140"/>
          </a:xfrm>
          <a:prstGeom prst="rect">
            <a:avLst/>
          </a:prstGeom>
          <a:ln w="3175">
            <a:miter lim="400000"/>
          </a:ln>
        </p:spPr>
        <p:txBody>
          <a:bodyPr wrap="none" lIns="41671" tIns="41671" rIns="41671" bIns="41671">
            <a:spAutoFit/>
          </a:bodyPr>
          <a:lstStyle>
            <a:lvl1pPr>
              <a:defRPr b="0" sz="2200">
                <a:latin typeface="Helvetica Neue Thin"/>
                <a:ea typeface="Helvetica Neue Thin"/>
                <a:cs typeface="Helvetica Neue Thin"/>
                <a:sym typeface="Helvetica Neue Thin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  <p:transition xmlns:p14="http://schemas.microsoft.com/office/powerpoint/2010/main" spd="med" advClick="1"/>
  <p:txStyles>
    <p:titleStyle>
      <a:lvl1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1pPr>
      <a:lvl2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2pPr>
      <a:lvl3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3pPr>
      <a:lvl4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4pPr>
      <a:lvl5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5pPr>
      <a:lvl6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6pPr>
      <a:lvl7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7pPr>
      <a:lvl8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8pPr>
      <a:lvl9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9pPr>
    </p:titleStyle>
    <p:bodyStyle>
      <a:lvl1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1pPr>
      <a:lvl2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2pPr>
      <a:lvl3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3pPr>
      <a:lvl4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4pPr>
      <a:lvl5pPr marL="0" marR="0" indent="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5pPr>
      <a:lvl6pPr marL="0" marR="0" indent="35560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6pPr>
      <a:lvl7pPr marL="0" marR="0" indent="71120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7pPr>
      <a:lvl8pPr marL="0" marR="0" indent="106680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8pPr>
      <a:lvl9pPr marL="0" marR="0" indent="1422400" algn="ctr" defTabSz="91281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9pPr>
    </p:bodyStyle>
    <p:otherStyle>
      <a:lvl1pPr marL="0" marR="0" indent="0" algn="ctr" defTabSz="912812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200" u="none">
          <a:solidFill>
            <a:schemeClr val="tx1"/>
          </a:solidFill>
          <a:uFillTx/>
          <a:latin typeface="+mn-lt"/>
          <a:ea typeface="+mn-ea"/>
          <a:cs typeface="+mn-cs"/>
          <a:sym typeface="Helvetica Neue Thin"/>
        </a:defRPr>
      </a:lvl1pPr>
      <a:lvl2pPr marL="0" marR="0" indent="228600" algn="ctr" defTabSz="912812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200" u="none">
          <a:solidFill>
            <a:schemeClr val="tx1"/>
          </a:solidFill>
          <a:uFillTx/>
          <a:latin typeface="+mn-lt"/>
          <a:ea typeface="+mn-ea"/>
          <a:cs typeface="+mn-cs"/>
          <a:sym typeface="Helvetica Neue Thin"/>
        </a:defRPr>
      </a:lvl2pPr>
      <a:lvl3pPr marL="0" marR="0" indent="457200" algn="ctr" defTabSz="912812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200" u="none">
          <a:solidFill>
            <a:schemeClr val="tx1"/>
          </a:solidFill>
          <a:uFillTx/>
          <a:latin typeface="+mn-lt"/>
          <a:ea typeface="+mn-ea"/>
          <a:cs typeface="+mn-cs"/>
          <a:sym typeface="Helvetica Neue Thin"/>
        </a:defRPr>
      </a:lvl3pPr>
      <a:lvl4pPr marL="0" marR="0" indent="685800" algn="ctr" defTabSz="912812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200" u="none">
          <a:solidFill>
            <a:schemeClr val="tx1"/>
          </a:solidFill>
          <a:uFillTx/>
          <a:latin typeface="+mn-lt"/>
          <a:ea typeface="+mn-ea"/>
          <a:cs typeface="+mn-cs"/>
          <a:sym typeface="Helvetica Neue Thin"/>
        </a:defRPr>
      </a:lvl4pPr>
      <a:lvl5pPr marL="0" marR="0" indent="914400" algn="ctr" defTabSz="912812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200" u="none">
          <a:solidFill>
            <a:schemeClr val="tx1"/>
          </a:solidFill>
          <a:uFillTx/>
          <a:latin typeface="+mn-lt"/>
          <a:ea typeface="+mn-ea"/>
          <a:cs typeface="+mn-cs"/>
          <a:sym typeface="Helvetica Neue Thin"/>
        </a:defRPr>
      </a:lvl5pPr>
      <a:lvl6pPr marL="0" marR="0" indent="1143000" algn="ctr" defTabSz="912812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200" u="none">
          <a:solidFill>
            <a:schemeClr val="tx1"/>
          </a:solidFill>
          <a:uFillTx/>
          <a:latin typeface="+mn-lt"/>
          <a:ea typeface="+mn-ea"/>
          <a:cs typeface="+mn-cs"/>
          <a:sym typeface="Helvetica Neue Thin"/>
        </a:defRPr>
      </a:lvl6pPr>
      <a:lvl7pPr marL="0" marR="0" indent="1371600" algn="ctr" defTabSz="912812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200" u="none">
          <a:solidFill>
            <a:schemeClr val="tx1"/>
          </a:solidFill>
          <a:uFillTx/>
          <a:latin typeface="+mn-lt"/>
          <a:ea typeface="+mn-ea"/>
          <a:cs typeface="+mn-cs"/>
          <a:sym typeface="Helvetica Neue Thin"/>
        </a:defRPr>
      </a:lvl7pPr>
      <a:lvl8pPr marL="0" marR="0" indent="1600200" algn="ctr" defTabSz="912812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200" u="none">
          <a:solidFill>
            <a:schemeClr val="tx1"/>
          </a:solidFill>
          <a:uFillTx/>
          <a:latin typeface="+mn-lt"/>
          <a:ea typeface="+mn-ea"/>
          <a:cs typeface="+mn-cs"/>
          <a:sym typeface="Helvetica Neue Thin"/>
        </a:defRPr>
      </a:lvl8pPr>
      <a:lvl9pPr marL="0" marR="0" indent="1828800" algn="ctr" defTabSz="912812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200" u="none">
          <a:solidFill>
            <a:schemeClr val="tx1"/>
          </a:solidFill>
          <a:uFillTx/>
          <a:latin typeface="+mn-lt"/>
          <a:ea typeface="+mn-ea"/>
          <a:cs typeface="+mn-cs"/>
          <a:sym typeface="Helvetica Neue Thin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tif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" name="Bild" descr="Bild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0" y="-5523"/>
            <a:ext cx="15240000" cy="8966201"/>
          </a:xfrm>
          <a:prstGeom prst="rect">
            <a:avLst/>
          </a:prstGeom>
          <a:ln w="3175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41671" tIns="41671" rIns="41671" bIns="41671" numCol="1" spcCol="38100" rtlCol="0" anchor="ctr" upright="0">
        <a:spAutoFit/>
      </a:bodyPr>
      <a:lstStyle>
        <a:defPPr marL="0" marR="0" indent="0" algn="ctr" defTabSz="91281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127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41671" tIns="41671" rIns="41671" bIns="41671" numCol="1" spcCol="38100" rtlCol="0" anchor="ctr" upright="0">
        <a:spAutoFit/>
      </a:bodyPr>
      <a:lstStyle>
        <a:defPPr marL="0" marR="0" indent="0" algn="ctr" defTabSz="91281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1" baseline="0" cap="none" i="0" spc="0" strike="noStrike" sz="3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41671" tIns="41671" rIns="41671" bIns="41671" numCol="1" spcCol="38100" rtlCol="0" anchor="ctr" upright="0">
        <a:spAutoFit/>
      </a:bodyPr>
      <a:lstStyle>
        <a:defPPr marL="0" marR="0" indent="0" algn="ctr" defTabSz="91281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127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41671" tIns="41671" rIns="41671" bIns="41671" numCol="1" spcCol="38100" rtlCol="0" anchor="ctr" upright="0">
        <a:spAutoFit/>
      </a:bodyPr>
      <a:lstStyle>
        <a:defPPr marL="0" marR="0" indent="0" algn="ctr" defTabSz="91281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1" baseline="0" cap="none" i="0" spc="0" strike="noStrike" sz="3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